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0"/>
  </p:handoutMasterIdLst>
  <p:sldIdLst>
    <p:sldId id="256" r:id="rId2"/>
    <p:sldId id="258" r:id="rId3"/>
    <p:sldId id="257" r:id="rId4"/>
    <p:sldId id="260" r:id="rId5"/>
    <p:sldId id="261" r:id="rId6"/>
    <p:sldId id="259" r:id="rId7"/>
    <p:sldId id="263" r:id="rId8"/>
    <p:sldId id="262" r:id="rId9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ter Overbeek" initials="WO" lastIdx="1" clrIdx="0">
    <p:extLst>
      <p:ext uri="{19B8F6BF-5375-455C-9EA6-DF929625EA0E}">
        <p15:presenceInfo xmlns:p15="http://schemas.microsoft.com/office/powerpoint/2012/main" userId="cdb7de61978921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DBF0950-1728-436F-AE84-3F61939F511D}" type="datetimeFigureOut">
              <a:rPr lang="nl-NL" smtClean="0"/>
              <a:t>26-12-2018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C5B7653-ACA8-47C0-9902-DF2A68CEA2A6}" type="slidenum">
              <a:rPr lang="nl-NL" smtClean="0"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1-12T20:21:06.9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Group>
    <inkml:annotationXML>
      <emma:emma xmlns:emma="http://www.w3.org/2003/04/emma" version="1.0">
        <emma:interpretation id="{E09FD12B-8F49-C241-9803-CA2E50708398}" emma:medium="tactile" emma:mode="ink">
          <msink:context xmlns:msink="http://schemas.microsoft.com/ink/2010/main" type="inkDrawing" rotatedBoundingBox="239,2399 33059,-1403 34883,14334 2062,18138" rotationAngle="15027" hotPoints="9418,17284 2636,15866 1388,2354 23742,1106 34313,9410" semanticType="underline" shapeName="BlockArrow"/>
        </emma:interpretation>
      </emma:emma>
    </inkml:annotationXML>
    <inkml:trace contextRef="#ctx0" brushRef="#br0">463 1870 24575,'0'98'0,"0"-42"0,0-2 0,0 25 0,0 19 0,0-19 0,0-6 0,0-3 0,0-24 0,18 34 0,-4-43 0,35 31 0,-14-43 0,35 34 0,-14-24 0,17 16 0,-1-9 0,12 0 0,-42-16 0,2-1 0,11-7 0,2-1 0,-4 9 0,1-3 0,17-10 0,3-2 0,-4 9 0,0-1 0,8-7 0,0 0 0,-4 8 0,-1-1 0,10-6 0,0-2 0,-2 4 0,-1 0 0,4-4 0,0-1 0,3 6 0,1-2 0,-3-7 0,0 0 0,1 8 0,-1-2 0,-1-10 0,-3-3 0,-11 4 0,-2 1 0,5 0 0,-1-1 0,-8-2 0,0-1 0,9 4 0,-1-1 0,-17-3 0,-1-2 0,13 1 0,-3 0 0,25 0 0,-34 1 0,2-2 0,38-8 0,-42 0 0,-1-3 0,1-4 0,-1-1 0,-4 1 0,0-1 0,3 2 0,1 0 0,0 0 0,1 0 0,0-1 0,1-1 0,8-3 0,0-2 0,-9 1 0,1 0 0,7 4 0,2 1 0,-5-3 0,0-1 0,4 3 0,2 1 0,8-1 0,1 1 0,-4 1 0,2 0 0,11-1 0,2 2 0,-10 2 0,1 0 0,8 2 0,0-1 0,-9 2 0,1 0 0,7 3 0,1 0 0,-3-4 0,-1-1 0,0 1 0,1-1 0,3 0 0,-1 1 0,-11 4 0,-2 0 0,0-3 0,-2 0 0,-5 3 0,-1 0 0,-2-4 0,-1-1 0,5 1 0,0-1 0,0 0 0,0 1 0,4 3 0,1 2 0,1 0 0,0 1 0,-5 4 0,0 0 0,8 0 0,-1 0 0,-12 0 0,1 0 0,12 0 0,0 0 0,-12 0 0,-1 0 0,17 0 0,0 0 0,-11 0 0,1 0 0,16 0 0,1 0 0,-8 0 0,0 0 0,12 0 0,1 0 0,-8 0 0,1 0 0,11 0 0,2 0 0,-4 0 0,0 0 0,4 0 0,1 0 0,-5 0 0,0 0 0,3 4 0,0 1 0,-3-1 0,0 4 0,4 11 0,1 2 0,-5-10 0,0 3 0,-1 16 0,-1-1 0,-8-17 0,-1 1 0,4 16 0,-1 1 0,-7-13 0,-1 1 0,5 15 0,-1 4 0,-8-5 0,-3 1 0,-7-1 0,-3 1 0,-3 7 0,-5 0 0,16 16 0,5 7 0,-26-3 0,-2-15 0,-21 6 0,-11-9 0,-10 0 0,0 9 0,0-6 0,0 15 0,-10 13 0,-20-6 0,-14 15 0,5-45 0,-4-2 0,1 3 0,-2-1 0,-8 0 0,-1 1 0,-4 8 0,-1-1 0,1-15 0,-2-2 0,-3 13 0,-2-3 0,-3-14 0,-1-3 0,4 5 0,-1-1 0,-7-7 0,0-3 0,3 0 0,0 0 0,0-3 0,0-3 0,2-2 0,-1-2 0,1 0 0,-1-1 0,-5-3 0,-1-2 0,-1 1 0,0 0 0,-7 0 0,-1 0 0,3 0 0,1 0 0,-4 0 0,-2 0 0,-3 0 0,-1 0 0,-1 0 0,0 0 0,-4 0 0,-1 0 0,-4 0 0,0 0 0,3 0 0,0 0 0,2 0 0,-1 0 0,1 0 0,2 0 0,7 0 0,-1 0 0,-7 1 0,0-2 0,12-3 0,1-1 0,-4 0 0,2-2 0,12-3 0,2-1 0,5 0 0,0 1 0,5 4 0,2 0 0,-40-12 0,45 16 0,0 1 0,-45-8 0,0 9 0,3 0 0,0 0 0,-3 0 0,0 0 0,41 0 0,-2 0 0,-41 0 0,42 0 0,-2 0 0,1 0 0,0 0 0,-1 0 0,-1 0 0,-3 1 0,-2-2 0,-4-4 0,1 1 0,7 3 0,1-1 0,-3-2 0,0-1 0,5 0 0,0 1 0,3 2 0,1 1 0,-4-3 0,-1-1 0,-3 4 0,-1 2 0,2-1 0,1 0 0,-4 0 0,0 0 0,1 0 0,0 0 0,-1 0 0,0 0 0,-1 0 0,0 0 0,-4 0 0,0 0 0,5 0 0,0 0 0,-4 0 0,-1 0 0,0 0 0,-2 0 0,-7 0 0,-2 0 0,5 0 0,-1 0 0,-9 1 0,2-2 0,12-4 0,0 1 0,-7 2 0,0 1 0,7-4 0,2 1 0,4 3 0,0 2 0,2-1 0,0 0 0,4 0 0,2 0 0,-42 0 0,42 0 0,0 0 0,3 0 0,1 0 0,-1 0 0,-1 0 0,-3 0 0,-1 0 0,5 0 0,1 0 0,-43 0 0,43-1 0,1 2 0,-45 8 0,1-6 0,1 15 0,20-15 0,1 15 0,10-15 0,19 6 0,-5 0 0,16-6 0,-9 15 0,0-6 0,-9 9 0,-3 0 0,-27-9 0,13 6 0,-13-6 0,8 18 0,-1-6 0,8 6 0,-4 10 0,35-15 0,-23 15 0,32-10 0,-23-6 0,17 6 0,-10 0 0,0 3 0,0 18 0,9 3 0,-7 0 0,8 16 0,-1-14 0,-7 16 0,8 0 0,8-6 0,-4-3 0,17-3 0,-10-6 0,0 0 0,0 16 0,9-24 0,3 24 0,9-25 0,0 15 0,0-25 0,0 14 0,0-16 0,0 9 0,0 9 0,0-6 0,0 15 0,0-6 0,0 9 0,0 9 0,0-16 0,0 24 0,0-24 0,0 25 0,0-25 0,9 23 0,-7-23 0,17 7 0,-7 7 0,-1-4 0,8 18 0,-7 9 0,-1 3 0,8-1 0,-7-1 0,9-1 0,-10-7 0,-1-35 0,-1 1 0,-7 44 0,8-1 0,-5-43 0,-1-1 0,-2 35 0,8-2 0,-1-2 0,-7 2 0,17 12 0,-17-39 0,-2 0 0,10 41 0,-10-46 0,0-1 0,0 33 0,0 0 0,0 0 0,0 0 0,0-10 0,0 17 0,0-14 0,0 17 0,0-20 0,0-1 0,0-1 0,0-16 0,0 5 0,0-29 0,0-1 0,0-10 0,9-10 0,3-1 0,9-10 0,9 0 0,3 0 0,-1 0 0,17-10 0,-14-1 0,35-10 0,-14-10 0,17 8 0,-1-26 0,-7 14 0,8-7 0,-1 12 0,-7-1 0,17 8 0,-8-7 0,10-1 0,0 8 0,0-7 0,0-1 0,0 8 0,-9-7 0,16 18 0,-23 3 0,23 9 0,-17-10 0,10-1 0,0-1 0,10 3 0,-8 9 0,-35-5 0,1 0 0,43 3 0,1-7 0,-45 8 0,1 2 0,43-1 0,1 0 0,-45 0 0,1 0 0,0 0 0,1 0 0,0 0 0,1 0 0,3 0 0,0 0 0,1 0 0,-1 0 0,-4 0 0,1 0 0,12 0 0,1 0 0,-8 0 0,1 0 0,8 0 0,-1 0 0,-8 0 0,-1 0 0,4 0 0,0 0 0,-4 0 0,0 0 0,9 0 0,2 0 0,-1 0 0,1 0 0,0 0 0,0 0 0,-1 0 0,-1 0 0,-3 0 0,-2 0 0,1 0 0,0 0 0,1 0 0,-2 0 0,-4 0 0,1 0 0,7 0 0,1 0 0,-3 0 0,0 0 0,9 0 0,1 0 0,-5-1 0,0 2 0,-1 3 0,-1 1 0,1-4 0,0 0 0,-4 4 0,0 0 0,-1 0 0,0-1 0,-1-3 0,-1 0 0,2 9 0,0-1 0,1-7 0,1-2 0,7 5 0,0 0 0,-3-5 0,0 0 0,0 0 0,0 0 0,-6 0 0,0 0 0,-1 0 0,-1 0 0,-7 0 0,0 0 0,7 0 0,1 0 0,2 0 0,-2 0 0,-2 0 0,-1 0 0,8 0 0,-1 0 0,-2 0 0,-2 0 0,-2 0 0,-1 0 0,9 0 0,-3 0 0,33 0 0,-41 0 0,-2 0 0,32 0 0,6 0 0,-18 0 0,6 0 0,3 0 0,3 0 0,6 0 0,-18-10 0,6-1 0,-6-1 0,0-7 0,6 17 0,-6-17 0,-24 17 0,1 2 0,36-9 0,-32 9 0,0 0 0,-3-5 0,-1 0 0,6 4 0,1 0 0,4-4 0,0 1 0,-5 3 0,1 2 0,2-1 0,1 0 0,1-1 0,0 2 0,5 2 0,2 3 0,3 8 0,1 2 0,0-5 0,-1 4 0,-4 18 0,0 2 0,-1-17 0,-1 1 0,-8 15 0,-2 2 0,-3-9 0,-3 0 0,33 26 0,-21 8 0,-11-17 0,-1 17 0,-7 11 0,8 5 0,-22-26 0,0 1 0,-2-9 0,0 0 0,4 13 0,-1 0 0,1-7 0,-3 0 0,-6 8 0,-2 1 0,1-6 0,-2 1 0,-3-1 0,-3 1 0,-3-1 0,-1 1 0,1 42 0,-5-34 0,-2 0 0,-4 30 0,0-26 0,0 0 0,0 33 0,1-32 0,-2 1 0,-7-3 0,-3 1 0,2 7 0,-5 3 0,-14 3 0,-5 0 0,2-3 0,-3-1 0,-8 4 0,0 0 0,5 1 0,-1-1 0,-2-8 0,-2 0 0,1 3 0,-2-2 0,-3-7 0,-3-2 0,-8 7 0,-1-2 0,10-12 0,-2-1 0,-5 8 0,-1-2 0,4-16 0,-1-2 0,-5 5 0,-1-1 0,-4-2 0,0-4 0,5-6 0,-1-2 0,-3 3 0,1 0 0,7-8 0,0-1 0,-11 1 0,-3 0 0,0 4 0,-1-1 0,-10-7 0,-1-2 0,-4 0 0,0 0 0,0 0 0,0-2 0,0-7 0,0-1 0,1 5 0,-2-2 0,-8-7 0,-1-2 0,-1 4 0,-1 1 0,27-6 0,-2 0 0,1-1 0,3 1 0,0 0 0,0 0 0,-2 0 0,0-1 0,0-1 0,-1-1 0,0-1 0,0-1 0,-1 1 0,0 0 0,0 0-142,-2 0 1,0 0 0,0 0 141,3 0 0,0 0 0,0 0 0,-2 1 0,-2 0 0,1-3 0,-4-3 0,0-2 0,0 1 0,-1 2 0,0 0 0,0-2 0,4-6 0,0-2 0,1 0 0,0 3 0,0 0 0,2 0 0,3 1 0,2 0 0,-1-2 0,-3-4 0,0-2 0,0 3 0,0 5 0,1 2 0,-2 0 0,-2-2 0,0-1 0,0 2 0,5 1 0,1 2 0,-1 1 0,-4 1 0,-1 1 0,1-2 0,4-1 0,2-1 0,-1-1 0,0 1 0,0 0 0,1 0 0,-34 1 0,1 1 0,4-1 0,1 2 0,4 4 0,1 0 0,0 0 0,0 0 0,5 0 0,0 0 0,0 0 0,0 0 0,5 0 0,0 0 0,0 4 0,1 2 0,4-2 0,1 3 0,4 8 0,1 1 0,-5-5 0,1 1 212,8 7 0,0 2-212,-4-6 0,0 2 0,5 8 0,0 2 0,-4-1 0,-1 1 0,-1 4 0,0 1 0,5 4 0,0 1 0,-4-1 0,3 2 0,10 4 0,3 0 0,-1-5 0,1 1 0,4 7 0,2 1 0,3-8 0,2 1 0,7 2 0,3 2 0,0 2 0,1 1 0,-12 31 0,10 16 0,1-9 0,10-9 0,10-12 0,1 7 0,10-14 0,0 16 0,10-18 0,11 7 0,39 2 0,-23-31 0,3 1 0,24 8 0,5 0 0,-1 1 0,4 0 0,-9-11 0,4 1 0,-1 0-255,1 3 0,0 0 0,2 0 255,7 0 0,1 0 0,1 0 0,8 7 0,1 0 0,-1-2 0,-10-8 0,-1-3 0,3 1 0,-9-3 0,4 2 0,-1-1 0,-1-2 0,9 0 0,-2-2 0,2 0 0,11 4 0,3 0 0,1 0-306,-23-6 0,1 0 0,0-1 0,0-2 306,20 2 0,0-4 0,1 1 0,-19-3 0,0 1 0,1-1 0,-1-2 0,23-1 0,-1-2 0,0 0 0,1 1 0,1 0 0,0 0 0,-23-3 0,1 0 0,-1-1 0,1 0 0,-1-1 0,0-1 0,0 0 0,-1 0 0,24 2 0,-1 0 0,-1 0 0,-1 1 0,-1-1 0,-1-1 0,-2-1 0,-1-2 0,-1 1-244,-8-1 1,-2 1 0,0-2 243,0-1 0,-1-1 0,0-1 0,-1 1 0,-1 0 0,-1 0 0,-4 0 0,-1 0 0,1 0 0,4 1 0,1 0 0,-4-3-49,19-6 0,-2-2 49,9-1 0,-2-2 0,-6-7 0,-2-2 0,1 2 0,0-2 0,-1-3 0,-1-1 0,-3 4 0,-2 0 0,-4-4 0,1 0 0,2 0 0,1 1 0,-4 4 0,1-2 0,8-12 0,1 0 0,-3 7 0,-1 0 0,-1-8 0,0-1 0,-1 7 0,-1-3 0,-7-7 0,0-1 0,3 7 0,0 0 0,-4-11 0,-1-1 342,-4 8 1,0 1-343,-1-4 0,-1-2 607,-4-3 1,0-1-608,0 4 0,0 0 401,0-4 1,0 0-402,-4 5 0,-2 0 57,2-4 0,-3-1-57,-7 5 0,-3-2 0,2-8 0,-2 1 0,-4 8 0,0 0 0,5-9 0,-1 1 0,-7 8 0,-1 0 0,3-4 0,0 0 0,-4 6 0,-2-2 0,-7-4 0,0 1 0,7 7 0,0 1 0,-7-7 0,-2-1 0,27-29 0,-1 1 0,-10-8 0,0 7 0,0 1 0,-10-8 0,8 26 0,-17-14 0,17 16 0,-17-9 0,17 0 0,-7-9 0,-1 16 0,-1-5 0,-1 10 0,-7 16 0,17-23 0,-17 23 0,8-17 0,-10 10 0,-10 0 0,8 0 0,2 0 0,2-9 0,8-3 0,-10-9 0,9 10 0,-7 1 0,17 1 0,-7-3 0,9 1 0,0-8 0,0 7 0,0 1 0,9 11 0,3-7 0,9 14 0,0-26 0,0 17 0,0-8 0,9 10 0,12 0 0,-7 1 0,-27 24 0,0 1 0,27-24 0,-26 28 0,1 1 0,-4-4 0,0 0 0,47-6 0,-43 14 0,-1 2 0,45-4 0,-44 8 0,1 2 0,3-1 0,2 0 0,0 0 0,1 0 0,3 0 0,2 0 0,-2 0 0,2 0 0,3 0 0,1 0 0,-4 0 0,0 0 0,4 0 0,0 0 0,-10 0 0,0 0 0,9 0 0,-1 0 0,-6 0 0,-1 0 0,4 0 0,0 0 0,4 0 0,-1 0 0,-2 0 0,1 0 0,7 0 0,3 0 0,-2 0 0,0 0 0,-3 0 0,-2 0 0,-4 0 0,-2 0 0,-4 0 0,-2 0 0,-3 0 0,-1 0 0,1 0 0,-1 0 0,1 0 0,-1 0 0,5 0 0,1 0 0,0 0 0,0 0 0,1 0 0,-1 0 0,0 0 0,-2 0 0,-2-5 0,-3 0 0,45 3 0,-45-7 0,1-1 0,43-1 0,-38 5 0,1 0 0,0-4 0,0 1 0,0 7 0,1 2 0,3-5 0,0 1 0,-4 3 0,0 2 0,0-1 0,1 0 0,3 0 0,0 0 0,-8 0 0,-1 0 0,5 0 0,-2 0 0,40 0 0,-45 0 0,1 0 0,0 0 0,1 0 0,45 0 0,-38 0 0,1 0 0,37 0 0,-41 0 0,0 0 0,-4 0 0,-1 0 0,5 0 0,1 0 0,-5 0 0,1 0 0,3 0 0,0 0 0,5 0 0,0 0 0,-3 0 0,1 0 0,3-1 0,0 2 0,-1 3 0,0 1 0,-4-4 0,0 0 0,0 4 0,1 0 0,3-5 0,0 0 0,-9 0 0,1 0 0,8 0 0,0 0 0,-9 0 0,1 0 0,3 0 0,0 0 0,-4 0 0,-1 0 0,0 0 0,1 0 0,4 0 0,0 0 0,-2 0 0,-2 0 0,42 0 0,-44 4 0,-1 1 0,27-3 0,16 8 0,-18-10 0,-3 0 0,0 0 0,3 0 0,0 0 0,6 0 0,3 0 0,-7 0 0,14 0 0,-25 0 0,15 0 0,-15 0 0,6 0 0,0 0 0,-6 0 0,6 0 0,0 0 0,12-10 0,3-1 0,-3-10 0,7-19 0,-14 14 0,7-23 0,7 17 0,-24-20 0,-21 26 0,-1-1 0,21-36 0,6 0 0,-9 0 0,0 9 0,0-16 0,-9 5 0,-23 24 0,-2-2 0,-5-3 0,-3-2 0,1 1 0,-2-1 0,-4-4 0,-2-1 0,2-4 0,-2-1 0,-1 1 0,-2-2 0,0-8 0,-1-2 0,-4-3 0,-3-3 0,-2-8 0,-2-2 0,1-3 0,0-3 0,0 22 0,0-1 0,0 1 0,0-23 0,0 0 0,-1 21 0,-1-2 0,-4 2-244,-12-25 1,-4 1 243,5 22 0,-2-2 0,-1 3 0,-11-20 0,-3 0 0,8 24 0,-1-2 0,0 5 0,-4-7 0,-3 2 0,-11-17 0,-3 1 0,4 20 0,1 1 0,1-3 0,0 1 0,5 12 0,0 3 0,4 7 0,0 3 0,-30-28 0,-4 12 0,11 4 0,-7 10 0,-5 7 0,-2-1 0,-9 8 0,4-10 0,-9 8 487,-9-1-487,46 8 0,-2 1 0,-8 12 0,0-2 0,3-15 0,0 0 0,-3 15 0,0 2 0,4-8 0,1 1 0,0 12 0,-1 2 0,0-5 0,1 1 0,-34 7 0,36-3 0,-1 1 0,-35 4 0,-10 0 0,45 0 0,0 0 0,-45 0 0,40 0 0,-2 0 0,0 0 0,-1 0 0,-4 0 0,0 0 0,4 0 0,1 0 0,1 0 0,0 0 0,4 0 0,1 0 0,-1 0 0,1 0 0,-43 0 0,1 0 0,10 0 0,0 0 0,-9 9 0,16 3 0,-5-1 0,19 8 0,-9-7 0,7 9 0,-8 0 0,1 0 0,-3-10 0,1-1 0,-8-1 0,7-7 0,-18 17 0,-3-7 0,44-2 0,-1 1 0,1-5 0,-1-1 0,1 1 0,-1-2 0,-3-4 0,-2 0 0,0 4 0,-1 1 0,-3 0 0,-2 2 0,1 3 0,0 1 0,5-1 0,0 1 0,0 0 0,1-1 0,0-4 0,0-1 0,-41 5 0,37-10 0,1 0 0,-29 9 0,33-8 0,0 0 0,-30 18 0,-8-17 0,20 8 0,1-10 0,10 0 0,0 0 0,0 0 0,0 0 0,0 0 0,-9 0 0,-3 0 0,-9 9 0,10-7 0,-8 8 0,-2-10 0,-2 0 0,-8 0 0,10 0 0,0 0 0,0 0 0,0 0 0,-9 0 0,7 0 0,34 0 0,1 0 0,-35 0 0,-7 0 0,9 0 0,0 0 0,0 0 0,9 0 0,3 0 0,-1 0 0,8 0 0,-7 0 0,9 0 0,-10 0 0,8 0 0,-7 0 0,-1 0 0,8 0 0,-17 0 0,17 0 0,-7 0 0,18 0 0,-16 0 0,23 0 0,-32 0 0,23 0 0,-7 0 0,-7 0 0,23 0 0,-32 0 0,14 0 0,-19-10 0,9-1 0,-7-10 0,8 9 0,-20-7 0,8 8 0,2-1 0,2-7 0,17 8 0,2-10 0,2 0 0,26-10 0,-23 8 0,32-17 0,-32-2 0,23-2 0,-16 2 0,9 2 0,9 17 0,-7-35 0,-2 20 0,-2-32 0,-7-2 0,9 5 0,20 22 0,2-1 0,-22-38 0,25 36 0,1 0 0,0 0 0,2 0 0,-7-45 0,-10 9 0,17-9 0,-14 6 0,17-6 0,-1 9 0,3-9 0,-1-3 0,9 43 0,0 1 0,-8-44 0,8 40 0,2 0 0,-1-32 0,0 32 0,0 0 0,0 3 0,0 1 0,0-6 0,0-1 0,0 1 0,0-1 0,0 2 0,0 0 0,0 4 0,0 1 0,0-44 0,18 3 0,-13 0 0,23 16 0,-26-5 0,8 10 0,-10 6 0,0-6 0,0 18 0,0-6 0,0-3 0,0-3 0,9-15 0,-7 15 0,8-15 0,-1 15 0,-7-6 0,8-10 0,-10 5 0,9-16 0,3 9 0,-1-9 0,8-3 0,-13 43 0,0 1 0,5-34 0,4 35 0,-2 1 0,-8-27 0,9 26 0,0 0 0,-2-36 0,-1 3 0,-1 3 0,-1 6 0,3-9 0,-1 9 0,8-6 0,-7 6 0,9-9 0,-10 0 0,-1 10 0,8-8 0,-4 17 0,26-26 0,-17 14 0,8 2 0,-1-4 0,-7 23 0,8-7 0,-1-7 0,3 23 0,9-23 0,0 16 0,9 1 0,3 11 0,18-17 0,3 22 0,-1-24 0,-1 29 0,8-8 0,-4 17 0,7-8 0,-2 10 0,-7 0 0,9 0 0,0 0 0,0 0 0,-10 0 0,17 0 0,-14 10 0,17-8 0,-20 7 0,17-9 0,-14 10 0,17 1 0,-10 1 0,9 7 0,-16-8 0,5 10 0,-10 0 0,-7 0 0,8 0 0,-10 0 0,9 0 0,-16 0 0,23 0 0,-13 0 0,18 0 0,0 0 0,0 0 0,-1 0 0,1 0 0,10 0 0,1 0 0,1 0 0,-45 0 0,1 0 0,43 10 0,-42-10 0,-1 2 0,1 7 0,-1 1 0,1-4 0,-1-1 0,1 1 0,-1 0 0,1 4 0,-1-1 0,1-8 0,-1 0 0,44 18 0,-44-18 0,-1 0 0,35 8 0,-30-9 0,0 0 0,42 10 0,-46-10 0,1 2 0,-1 7 0,-1 1 0,44 1 0,-38 0 0,1-1 0,40 2 0,-42-7 0,0-1 0,39 6 0,-43-9 0,1 0 0,4 4 0,1-1 0,-5-4 0,1 0 0,8 4 0,0 2 0,-4-1 0,0 1 0,5 0 0,0 0 0,-4 3 0,-1 1 0,0-5 0,-2 1 0,-3 5 0,-1-1 0,1-3 0,-1-2 0,1 0 0,-1-1 0,1 1 0,-1 0 0,1-4 0,-1 0 0,1 4 0,-1-1 0,1-4 0,-1 0 0,44 10 0,-44-5 0,-1 1 0,35 15 0,7 0 0,-9-9 0,0 7 0,0-8 0,10 1 0,-8 7 0,-35-13 0,1-1 0,43 7 0,1 7 0,-45-18 0,1 0 0,43 18 0,1-8 0,-44-6 0,-2 2 0,27 12 0,14-8 0,3 10 0,4-9 0,-37 6 0,1 1 0,-3-11 0,-1 1 0,0 10 0,1 1 0,3-9 0,-1-1 0,-2 5 0,-1 1 0,-4-5 0,-1 1 0,-1 6 0,-1 4 0,-4-2 0,-1 2 0,2 4 0,0 1 0,4-1 0,1 2 0,4 7 0,0 0 0,2-8 0,-1 2 0,0 11 0,1 2 0,3-6 0,-1 2 0,-6 8 0,-2 2 0,4-7 0,0 4 0,-4 15 0,-1 1 0,1-11 0,-1 0 0,1 16 0,-1 1 0,-4-13 0,0 0 0,4 16 0,-2 2 0,-6-11 0,-1-1 0,8 13 0,0-1 0,-8-8 0,1-2 0,3-4 0,-1 1 0,-7 6 0,-3 3 0,1-5 0,-2 2 0,-3 7 0,-1 3 0,0 2 0,1 2 0,9 9 0,0 2 0,-12 0 0,0 2 0,-3-24 0,1 2 0,-1-1-161,-4-2 1,-1 0 0,-1 0 160,1 3 0,1 0 0,1 0 0,3 3 0,2 0 0,-1 0 0,-2-2 0,-1 0 0,2 0 0,4 2 0,2 1 0,-1-2 0,-2-4 0,-1-2 0,2 1 0,3-1 0,3 0 0,-3 0 0,-3 0 0,-2 1 0,1-2 0,1-3 0,2-2 0,-1 0 0,12 25 0,-2-2 0,-5 0 0,3-2 0,5-11 0,3 0-6,-4 3 1,0 1 5,4-2 0,2 0 0,2-3 0,0 0 0,-3-1 0,0 2 0,3 2 0,3 0 0,8-2 0,-1-2 0,-11-8 0,1-1 0,15 7 0,-2-2 0,-19-14 0,-1-2 0,12 5 0,0-1 0,-8-4 0,0-2 240,4-4 1,1 0-241,-1 0 0,1 0 5,0-4 1,-1-2-6,-4 1 0,-1-1 0,4 1 0,1-2 0,1-7 0,-1 0 0,1 12 0,1-1 0,8-10 0,0-2 0,-12 4 0,-2 1 0,4 0 0,-1-3 0,33 15 0,-38-18 0,1 0 0,39 16 0,8-19 0,-47-4 0,-1-1 0,31 6 0,5 8 0,-10-11 0,-16-2 0,14-17 0,-7 17 0,-7-7 0,14-1 0,-7-1 0,-7-10 0,23 9 0,-32-7 0,23 17 0,-7-17 0,2 8 0,8-10 0,-1 0 0,-7 9 0,8-7 0,-1 8 0,3-10 0,9 0 0,-10 0 0,8 0 0,2 0 0,12 0 0,-31 0 0,3 0 0,-1 0 0,6 0 0,-8-2 0,6 0 0,7 6-569,-3 5 0,6 4 1,5 3-1,1 2 1,-3 0 568,-2 1 0,-1 0 0,0 2 0,-1 1 0,0 0 0,0 1 0,0 1 0,0 0 0,-4 2 0,-5 1 0,169 92 0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 met 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C1CDA-07A8-8A4B-A466-B2EC578CB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5675" y="553372"/>
            <a:ext cx="6189717" cy="1311990"/>
          </a:xfrm>
        </p:spPr>
        <p:txBody>
          <a:bodyPr/>
          <a:lstStyle/>
          <a:p>
            <a:pPr algn="ctr" rtl="1"/>
            <a:r>
              <a:rPr lang="nl-NL" dirty="0"/>
              <a:t>Burgerinitiatief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8857C6A-AD18-CB45-8820-6CF729DC0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5" y="2177385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nl-NL" sz="2200" b="1" i="1" dirty="0">
                <a:solidFill>
                  <a:schemeClr val="tx1"/>
                </a:solidFill>
              </a:rPr>
              <a:t>“Duurzame energie op een verstandige en passende Nieuwegeinse wijze”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2CEF5B7B-1382-6544-8EC3-980CFFDF0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476" y="3586307"/>
            <a:ext cx="4169834" cy="2755716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87A016D3-CBBC-D346-A605-4E1267B48DDE}"/>
              </a:ext>
            </a:extLst>
          </p:cNvPr>
          <p:cNvSpPr/>
          <p:nvPr/>
        </p:nvSpPr>
        <p:spPr>
          <a:xfrm>
            <a:off x="6271686" y="5095423"/>
            <a:ext cx="997553" cy="9975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Wijknet-werken (Noord)</a:t>
            </a: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750D488E-1F3B-A745-B8DB-643F10727CA6}"/>
              </a:ext>
            </a:extLst>
          </p:cNvPr>
          <p:cNvSpPr/>
          <p:nvPr/>
        </p:nvSpPr>
        <p:spPr>
          <a:xfrm>
            <a:off x="3490990" y="5095422"/>
            <a:ext cx="997553" cy="9975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Eigen inwoners</a:t>
            </a:r>
          </a:p>
        </p:txBody>
      </p:sp>
    </p:spTree>
    <p:extLst>
      <p:ext uri="{BB962C8B-B14F-4D97-AF65-F5344CB8AC3E}">
        <p14:creationId xmlns:p14="http://schemas.microsoft.com/office/powerpoint/2010/main" val="1615357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8">
            <a:extLst>
              <a:ext uri="{FF2B5EF4-FFF2-40B4-BE49-F238E27FC236}">
                <a16:creationId xmlns:a16="http://schemas.microsoft.com/office/drawing/2014/main" id="{190E8ECB-5BAF-CD4B-A686-3A40B0CBA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638" y="771071"/>
            <a:ext cx="9797763" cy="5307057"/>
          </a:xfrm>
          <a:prstGeom prst="rect">
            <a:avLst/>
          </a:prstGeo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5F6BBE12-F519-924D-A405-D3EA729DA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0043">
            <a:off x="9344610" y="678104"/>
            <a:ext cx="2737473" cy="1121199"/>
          </a:xfrm>
          <a:prstGeom prst="rect">
            <a:avLst/>
          </a:prstGeom>
        </p:spPr>
      </p:pic>
      <p:pic>
        <p:nvPicPr>
          <p:cNvPr id="14" name="Afbeelding 14">
            <a:extLst>
              <a:ext uri="{FF2B5EF4-FFF2-40B4-BE49-F238E27FC236}">
                <a16:creationId xmlns:a16="http://schemas.microsoft.com/office/drawing/2014/main" id="{1D776D85-6C7E-A849-AEC9-BB6A4CECA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18763464">
            <a:off x="53920" y="3347060"/>
            <a:ext cx="2355376" cy="1177688"/>
          </a:xfrm>
          <a:prstGeom prst="rect">
            <a:avLst/>
          </a:prstGeom>
        </p:spPr>
      </p:pic>
      <p:pic>
        <p:nvPicPr>
          <p:cNvPr id="2" name="Afbeelding 2">
            <a:extLst>
              <a:ext uri="{FF2B5EF4-FFF2-40B4-BE49-F238E27FC236}">
                <a16:creationId xmlns:a16="http://schemas.microsoft.com/office/drawing/2014/main" id="{AA53A78F-7B3B-8049-81D0-444F41928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87706">
            <a:off x="365074" y="5761987"/>
            <a:ext cx="1375404" cy="712392"/>
          </a:xfrm>
          <a:prstGeom prst="rect">
            <a:avLst/>
          </a:prstGeom>
        </p:spPr>
      </p:pic>
      <p:pic>
        <p:nvPicPr>
          <p:cNvPr id="4" name="Afbeelding 4">
            <a:extLst>
              <a:ext uri="{FF2B5EF4-FFF2-40B4-BE49-F238E27FC236}">
                <a16:creationId xmlns:a16="http://schemas.microsoft.com/office/drawing/2014/main" id="{45CA6EAD-26E0-0F43-B524-80D9A2CA1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0118" y="5045098"/>
            <a:ext cx="2128095" cy="176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1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4C299305-7A1A-6D4D-83E3-0C3081AF6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59" b="1"/>
          <a:stretch/>
        </p:blipFill>
        <p:spPr>
          <a:xfrm>
            <a:off x="3485186" y="1905698"/>
            <a:ext cx="5450171" cy="41422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C99F4B-E849-1548-9A70-7CA305A4D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28" y="654958"/>
            <a:ext cx="8596668" cy="1320800"/>
          </a:xfrm>
        </p:spPr>
        <p:txBody>
          <a:bodyPr/>
          <a:lstStyle/>
          <a:p>
            <a:pPr algn="ctr"/>
            <a:r>
              <a:rPr lang="nl-NL" dirty="0"/>
              <a:t>Invloedssferen en omgevingsfactoren energieopgave </a:t>
            </a:r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2429910C-7490-2B45-BC93-052736DFC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525" y="2894876"/>
            <a:ext cx="3127103" cy="1081928"/>
          </a:xfrm>
          <a:prstGeom prst="rect">
            <a:avLst/>
          </a:prstGeom>
        </p:spPr>
      </p:pic>
      <p:pic>
        <p:nvPicPr>
          <p:cNvPr id="3" name="Afbeelding 8">
            <a:extLst>
              <a:ext uri="{FF2B5EF4-FFF2-40B4-BE49-F238E27FC236}">
                <a16:creationId xmlns:a16="http://schemas.microsoft.com/office/drawing/2014/main" id="{4B39E5BF-6B9F-8542-8064-B498B8959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17" y="2220266"/>
            <a:ext cx="2624515" cy="3513076"/>
          </a:xfrm>
          <a:prstGeom prst="rect">
            <a:avLst/>
          </a:prstGeo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84B00DDF-C80F-2B4B-BD4F-756B2C8E1F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086"/>
          <a:stretch/>
        </p:blipFill>
        <p:spPr>
          <a:xfrm>
            <a:off x="7595617" y="3350586"/>
            <a:ext cx="1247409" cy="990027"/>
          </a:xfrm>
          <a:prstGeom prst="rect">
            <a:avLst/>
          </a:prstGeom>
        </p:spPr>
      </p:pic>
      <p:pic>
        <p:nvPicPr>
          <p:cNvPr id="5" name="Afbeelding 6">
            <a:extLst>
              <a:ext uri="{FF2B5EF4-FFF2-40B4-BE49-F238E27FC236}">
                <a16:creationId xmlns:a16="http://schemas.microsoft.com/office/drawing/2014/main" id="{EEE9155B-AE74-A64A-BAD4-5D7979578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9591" y="4399697"/>
            <a:ext cx="1906996" cy="1346115"/>
          </a:xfrm>
          <a:prstGeom prst="rect">
            <a:avLst/>
          </a:prstGeom>
        </p:spPr>
      </p:pic>
      <p:pic>
        <p:nvPicPr>
          <p:cNvPr id="8" name="Afbeelding 9">
            <a:extLst>
              <a:ext uri="{FF2B5EF4-FFF2-40B4-BE49-F238E27FC236}">
                <a16:creationId xmlns:a16="http://schemas.microsoft.com/office/drawing/2014/main" id="{E3AFBF60-9502-F648-BE8A-5286C4461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775" y="5795808"/>
            <a:ext cx="28575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87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279F79-E308-5341-8C71-B4E4BBE1F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9" y="594481"/>
            <a:ext cx="9286118" cy="1320800"/>
          </a:xfrm>
        </p:spPr>
        <p:txBody>
          <a:bodyPr>
            <a:normAutofit fontScale="90000"/>
          </a:bodyPr>
          <a:lstStyle/>
          <a:p>
            <a:r>
              <a:rPr lang="nl-NL" dirty="0"/>
              <a:t>De wereld om ons heen vraagt een duidelijke standpunt vanuit gemeenten Nieuwegein! 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D69C41-2C94-5246-93C1-38BE3CB22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Wereldleiders sluiten akkoorden </a:t>
            </a:r>
          </a:p>
          <a:p>
            <a:r>
              <a:rPr lang="nl-NL" dirty="0"/>
              <a:t>Er zijn Europese richtlijnen </a:t>
            </a:r>
          </a:p>
          <a:p>
            <a:r>
              <a:rPr lang="nl-NL" dirty="0"/>
              <a:t>Landelijke doelen bepalen </a:t>
            </a:r>
          </a:p>
          <a:p>
            <a:r>
              <a:rPr lang="nl-NL" dirty="0"/>
              <a:t>Provinciale ruimtelijke plannen “leggen doelen op”</a:t>
            </a:r>
          </a:p>
          <a:p>
            <a:r>
              <a:rPr lang="nl-NL" dirty="0"/>
              <a:t>Eigenzinnige Utrechtse politiek en de ambtelijke aanpak langs de gemeente grens van Nieuwegein zorgt voor onrust.</a:t>
            </a:r>
          </a:p>
          <a:p>
            <a:r>
              <a:rPr lang="nl-NL" dirty="0"/>
              <a:t>Nieuwegeinse politiek te onderdanig aan grote broer Utrecht.  </a:t>
            </a:r>
          </a:p>
        </p:txBody>
      </p:sp>
      <p:pic>
        <p:nvPicPr>
          <p:cNvPr id="5" name="Afbeelding 11">
            <a:extLst>
              <a:ext uri="{FF2B5EF4-FFF2-40B4-BE49-F238E27FC236}">
                <a16:creationId xmlns:a16="http://schemas.microsoft.com/office/drawing/2014/main" id="{5B876357-6326-8E4A-9965-2A19774F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168" y="4732053"/>
            <a:ext cx="2921000" cy="19304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01DE8CE-6906-9B46-9C86-C201211FE40D}"/>
              </a:ext>
            </a:extLst>
          </p:cNvPr>
          <p:cNvSpPr txBox="1"/>
          <p:nvPr/>
        </p:nvSpPr>
        <p:spPr>
          <a:xfrm>
            <a:off x="5473397" y="5512587"/>
            <a:ext cx="279672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nl-NL" dirty="0"/>
              <a:t>Ons  standpunt is……….</a:t>
            </a:r>
          </a:p>
        </p:txBody>
      </p:sp>
    </p:spTree>
    <p:extLst>
      <p:ext uri="{BB962C8B-B14F-4D97-AF65-F5344CB8AC3E}">
        <p14:creationId xmlns:p14="http://schemas.microsoft.com/office/powerpoint/2010/main" val="317091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92E45-DC7C-654C-874D-3BBD05E0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924"/>
            <a:ext cx="3854528" cy="478975"/>
          </a:xfrm>
        </p:spPr>
        <p:txBody>
          <a:bodyPr/>
          <a:lstStyle/>
          <a:p>
            <a:r>
              <a:rPr lang="nl-NL" b="1" i="1" dirty="0">
                <a:solidFill>
                  <a:schemeClr val="accent5"/>
                </a:solidFill>
              </a:rPr>
              <a:t>Rode draad burgerinitiatief </a:t>
            </a:r>
          </a:p>
        </p:txBody>
      </p:sp>
      <p:pic>
        <p:nvPicPr>
          <p:cNvPr id="8" name="Afbeelding 8">
            <a:extLst>
              <a:ext uri="{FF2B5EF4-FFF2-40B4-BE49-F238E27FC236}">
                <a16:creationId xmlns:a16="http://schemas.microsoft.com/office/drawing/2014/main" id="{80CC692A-A74A-B942-B0B5-685C52D1B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8173" y="514350"/>
            <a:ext cx="3757898" cy="5937116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5E32613-8808-BF45-B0A4-9888E6B71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857" y="1930404"/>
            <a:ext cx="3854528" cy="3028646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üᤐᤐ"/>
            </a:pPr>
            <a:r>
              <a:rPr lang="nl-NL" dirty="0"/>
              <a:t>Stel gemeentelijke kaders keihard vast </a:t>
            </a:r>
          </a:p>
          <a:p>
            <a:pPr marL="342900" indent="-342900">
              <a:buFont typeface="Wingdings" pitchFamily="2" charset="2"/>
              <a:buChar char="üᤐᤐ"/>
            </a:pPr>
            <a:r>
              <a:rPr lang="nl-NL" dirty="0"/>
              <a:t>Investeer Nieuwegeins subsidie geld in Nieuwegeinse initiatieven en ideeën</a:t>
            </a:r>
          </a:p>
          <a:p>
            <a:pPr marL="342900" indent="-342900">
              <a:buFont typeface="Wingdings" pitchFamily="2" charset="2"/>
              <a:buChar char="üᤐᤐ"/>
            </a:pPr>
            <a:r>
              <a:rPr lang="nl-NL" dirty="0"/>
              <a:t>multi gebruik van geluidswallen, betonwanden, dijken, wateren, verkeersknooppunten.</a:t>
            </a:r>
          </a:p>
          <a:p>
            <a:pPr marL="342900" indent="-342900">
              <a:buFont typeface="Wingdings" pitchFamily="2" charset="2"/>
              <a:buChar char="üᤐᤐ"/>
            </a:pPr>
            <a:r>
              <a:rPr lang="nl-NL" dirty="0"/>
              <a:t>Geen initiatieven die de leefbaarheid aantasten. Voorbeeld windmolens </a:t>
            </a:r>
          </a:p>
          <a:p>
            <a:pPr marL="342900" indent="-342900">
              <a:buFont typeface="Wingdings" pitchFamily="2" charset="2"/>
              <a:buChar char="üᤐᤐ"/>
            </a:pPr>
            <a:r>
              <a:rPr lang="nl-NL" dirty="0"/>
              <a:t>Inzet sociaal domein in relatie tot eigen houtoogst te gebruiken voor biomassa. </a:t>
            </a:r>
          </a:p>
          <a:p>
            <a:pPr marL="342900" indent="-342900">
              <a:buFont typeface="Wingdings" pitchFamily="2" charset="2"/>
              <a:buChar char="üᤐᤐ"/>
            </a:pPr>
            <a:endParaRPr lang="nl-NL" dirty="0"/>
          </a:p>
          <a:p>
            <a:pPr marL="342900" indent="-342900">
              <a:buFont typeface="Wingdings" pitchFamily="2" charset="2"/>
              <a:buChar char="üᤐᤐ"/>
            </a:pPr>
            <a:endParaRPr lang="nl-N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t 12">
                <a:extLst>
                  <a:ext uri="{FF2B5EF4-FFF2-40B4-BE49-F238E27FC236}">
                    <a16:creationId xmlns:a16="http://schemas.microsoft.com/office/drawing/2014/main" id="{E9590217-5D44-1741-970E-8672F50D1216}"/>
                  </a:ext>
                </a:extLst>
              </p14:cNvPr>
              <p14:cNvContentPartPr/>
              <p14:nvPr/>
            </p14:nvContentPartPr>
            <p14:xfrm>
              <a:off x="333021" y="174323"/>
              <a:ext cx="12020040" cy="6063840"/>
            </p14:xfrm>
          </p:contentPart>
        </mc:Choice>
        <mc:Fallback xmlns="">
          <p:pic>
            <p:nvPicPr>
              <p:cNvPr id="12" name="Inkt 1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E9590217-5D44-1741-970E-8672F50D12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4021" y="165323"/>
                <a:ext cx="12037681" cy="608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8516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442E9EB-F83D-E74F-BE2C-A8EB2F28D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06" y="930786"/>
            <a:ext cx="4700625" cy="127846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/>
          <a:lstStyle/>
          <a:p>
            <a:r>
              <a:rPr lang="nl-NL" dirty="0"/>
              <a:t>Op te nemen punten vanuit het burgerinitiatief in gemeentelijk beleid/ visie.</a:t>
            </a:r>
          </a:p>
        </p:txBody>
      </p:sp>
      <p:pic>
        <p:nvPicPr>
          <p:cNvPr id="17" name="Afbeelding 2">
            <a:extLst>
              <a:ext uri="{FF2B5EF4-FFF2-40B4-BE49-F238E27FC236}">
                <a16:creationId xmlns:a16="http://schemas.microsoft.com/office/drawing/2014/main" id="{7299DFDC-092C-F347-9CED-2060CCFCE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11" t="3964" r="9213" b="4582"/>
          <a:stretch/>
        </p:blipFill>
        <p:spPr>
          <a:xfrm>
            <a:off x="6171670" y="272445"/>
            <a:ext cx="4174924" cy="6470650"/>
          </a:xfrm>
          <a:prstGeom prst="rect">
            <a:avLst/>
          </a:prstGeom>
        </p:spPr>
      </p:pic>
      <p:pic>
        <p:nvPicPr>
          <p:cNvPr id="19" name="Afbeelding 5">
            <a:extLst>
              <a:ext uri="{FF2B5EF4-FFF2-40B4-BE49-F238E27FC236}">
                <a16:creationId xmlns:a16="http://schemas.microsoft.com/office/drawing/2014/main" id="{E0241F1E-5AF0-8644-8F54-1F026F92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06" y="2732560"/>
            <a:ext cx="4689919" cy="3148749"/>
          </a:xfrm>
          <a:prstGeom prst="rect">
            <a:avLst/>
          </a:prstGeom>
        </p:spPr>
      </p:pic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ED4C9D54-7D7A-DF4A-B0EA-9682293B66A4}"/>
              </a:ext>
            </a:extLst>
          </p:cNvPr>
          <p:cNvCxnSpPr>
            <a:cxnSpLocks/>
          </p:cNvCxnSpPr>
          <p:nvPr/>
        </p:nvCxnSpPr>
        <p:spPr>
          <a:xfrm>
            <a:off x="5034643" y="3734405"/>
            <a:ext cx="1920119" cy="13758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5A78E8D5-F9B6-3F41-8065-821C2D8AC8B3}"/>
              </a:ext>
            </a:extLst>
          </p:cNvPr>
          <p:cNvCxnSpPr>
            <a:cxnSpLocks/>
          </p:cNvCxnSpPr>
          <p:nvPr/>
        </p:nvCxnSpPr>
        <p:spPr>
          <a:xfrm>
            <a:off x="5034643" y="4218214"/>
            <a:ext cx="1768928" cy="6652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5FE76C2F-AF32-6A44-AA1F-BBDEE8E5E4CB}"/>
              </a:ext>
            </a:extLst>
          </p:cNvPr>
          <p:cNvCxnSpPr>
            <a:cxnSpLocks/>
          </p:cNvCxnSpPr>
          <p:nvPr/>
        </p:nvCxnSpPr>
        <p:spPr>
          <a:xfrm flipV="1">
            <a:off x="4443361" y="3202876"/>
            <a:ext cx="2103187" cy="16805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met pijl 45">
            <a:extLst>
              <a:ext uri="{FF2B5EF4-FFF2-40B4-BE49-F238E27FC236}">
                <a16:creationId xmlns:a16="http://schemas.microsoft.com/office/drawing/2014/main" id="{22950803-A88A-8246-8C57-1A69E88E5427}"/>
              </a:ext>
            </a:extLst>
          </p:cNvPr>
          <p:cNvCxnSpPr>
            <a:cxnSpLocks/>
          </p:cNvCxnSpPr>
          <p:nvPr/>
        </p:nvCxnSpPr>
        <p:spPr>
          <a:xfrm>
            <a:off x="5200952" y="5353768"/>
            <a:ext cx="1345596" cy="6558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met pijl 51">
            <a:extLst>
              <a:ext uri="{FF2B5EF4-FFF2-40B4-BE49-F238E27FC236}">
                <a16:creationId xmlns:a16="http://schemas.microsoft.com/office/drawing/2014/main" id="{F1C46BA0-208A-074C-B88D-E53D36382CD3}"/>
              </a:ext>
            </a:extLst>
          </p:cNvPr>
          <p:cNvCxnSpPr>
            <a:cxnSpLocks/>
          </p:cNvCxnSpPr>
          <p:nvPr/>
        </p:nvCxnSpPr>
        <p:spPr>
          <a:xfrm flipV="1">
            <a:off x="5034643" y="3915835"/>
            <a:ext cx="1768928" cy="17259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039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tx1"/>
                </a:solidFill>
              </a:rPr>
              <a:t>Bijeenkomst</a:t>
            </a:r>
            <a:r>
              <a:rPr lang="nl-NL" dirty="0">
                <a:solidFill>
                  <a:schemeClr val="tx1"/>
                </a:solidFill>
              </a:rPr>
              <a:t> “</a:t>
            </a:r>
            <a:r>
              <a:rPr lang="nl-NL" b="1" i="1" dirty="0">
                <a:solidFill>
                  <a:schemeClr val="tx1"/>
                </a:solidFill>
              </a:rPr>
              <a:t>Duurzame energie op een verstandige en passende Nieuwegeinse wijze”</a:t>
            </a:r>
            <a:r>
              <a:rPr lang="nl-NL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nl-NL" dirty="0"/>
          </a:p>
          <a:p>
            <a:pPr lvl="0"/>
            <a:r>
              <a:rPr lang="nl-NL" dirty="0">
                <a:solidFill>
                  <a:schemeClr val="tx1"/>
                </a:solidFill>
              </a:rPr>
              <a:t>Slotconclusie Burgerinitiatief (Presentatie SWOG)</a:t>
            </a:r>
          </a:p>
          <a:p>
            <a:pPr lvl="0"/>
            <a:r>
              <a:rPr lang="nl-NL" dirty="0">
                <a:solidFill>
                  <a:schemeClr val="tx1"/>
                </a:solidFill>
              </a:rPr>
              <a:t>Routekaart Energieneutraal Nieuwegein 2040 (Presentatie gemeente Nieuwegein)  </a:t>
            </a:r>
          </a:p>
          <a:p>
            <a:pPr lvl="0"/>
            <a:r>
              <a:rPr lang="nl-NL" dirty="0">
                <a:solidFill>
                  <a:schemeClr val="tx1"/>
                </a:solidFill>
              </a:rPr>
              <a:t>Ambities vanuit het Coalitieakkoord (toelichting Marieke) </a:t>
            </a:r>
          </a:p>
          <a:p>
            <a:pPr lvl="0"/>
            <a:r>
              <a:rPr lang="nl-NL" dirty="0">
                <a:solidFill>
                  <a:schemeClr val="tx1"/>
                </a:solidFill>
              </a:rPr>
              <a:t>Wat kunnen de inwoners doen als het gaat om duurzame energie.. </a:t>
            </a:r>
          </a:p>
          <a:p>
            <a:pPr lvl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nl-NL" sz="2800" i="1" dirty="0">
                <a:solidFill>
                  <a:schemeClr val="tx1"/>
                </a:solidFill>
              </a:rPr>
              <a:t>De bijeenkomst is eind januari/ begin februbari</a:t>
            </a:r>
          </a:p>
          <a:p>
            <a:pPr algn="ctr">
              <a:buNone/>
            </a:pPr>
            <a:endParaRPr lang="nl-NL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9CEFE-798C-FC4C-B430-FAC6C23AD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i="1" dirty="0">
                <a:solidFill>
                  <a:schemeClr val="tx1"/>
                </a:solidFill>
              </a:rPr>
              <a:t>Dankzij het burgerinitiatief staan we er </a:t>
            </a:r>
            <a:br>
              <a:rPr lang="nl-NL" i="1" dirty="0">
                <a:solidFill>
                  <a:schemeClr val="tx1"/>
                </a:solidFill>
              </a:rPr>
            </a:br>
            <a:r>
              <a:rPr lang="nl-NL" i="1" dirty="0">
                <a:solidFill>
                  <a:schemeClr val="tx1"/>
                </a:solidFill>
              </a:rPr>
              <a:t>met elkaar voor!! </a:t>
            </a:r>
            <a:br>
              <a:rPr lang="nl-NL" i="1" dirty="0">
                <a:solidFill>
                  <a:schemeClr val="tx1"/>
                </a:solidFill>
              </a:rPr>
            </a:br>
            <a:endParaRPr lang="nl-NL" i="1" dirty="0">
              <a:solidFill>
                <a:schemeClr val="tx1"/>
              </a:solidFill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A81A2E5D-FF36-284B-9882-219274708FC6}"/>
              </a:ext>
            </a:extLst>
          </p:cNvPr>
          <p:cNvSpPr txBox="1">
            <a:spLocks/>
          </p:cNvSpPr>
          <p:nvPr/>
        </p:nvSpPr>
        <p:spPr>
          <a:xfrm>
            <a:off x="1198033" y="5521310"/>
            <a:ext cx="7766936" cy="10968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200" b="1" i="1" dirty="0">
                <a:solidFill>
                  <a:schemeClr val="tx1"/>
                </a:solidFill>
              </a:rPr>
              <a:t>“Duurzame energie op een verstandige en passende Nieuwegeinse wijze”</a:t>
            </a:r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4150C947-8A74-E143-BA68-D78697546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438400"/>
            <a:ext cx="4289561" cy="285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9280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</Words>
  <Application>Microsoft Office PowerPoint</Application>
  <PresentationFormat>Widescreen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Trebuchet MS</vt:lpstr>
      <vt:lpstr>Wingdings</vt:lpstr>
      <vt:lpstr>Wingdings 3</vt:lpstr>
      <vt:lpstr>Facet</vt:lpstr>
      <vt:lpstr>Burgerinitiatief </vt:lpstr>
      <vt:lpstr>PowerPoint Presentation</vt:lpstr>
      <vt:lpstr>Invloedssferen en omgevingsfactoren energieopgave </vt:lpstr>
      <vt:lpstr>De wereld om ons heen vraagt een duidelijke standpunt vanuit gemeenten Nieuwegein!  </vt:lpstr>
      <vt:lpstr>Rode draad burgerinitiatief </vt:lpstr>
      <vt:lpstr>Op te nemen punten vanuit het burgerinitiatief in gemeentelijk beleid/ visie.</vt:lpstr>
      <vt:lpstr>Bijeenkomst “Duurzame energie op een verstandige en passende Nieuwegeinse wijze” </vt:lpstr>
      <vt:lpstr>Dankzij het burgerinitiatief staan we er  met elkaar voor!!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Burgerinitiatief</dc:title>
  <dc:creator>Karel Riemersma</dc:creator>
  <cp:lastModifiedBy>Karel Riemersma</cp:lastModifiedBy>
  <cp:revision>8</cp:revision>
  <dcterms:modified xsi:type="dcterms:W3CDTF">2018-12-26T13:41:18Z</dcterms:modified>
</cp:coreProperties>
</file>